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18"/>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3162" autoAdjust="0"/>
    <p:restoredTop sz="94562" autoAdjust="0"/>
  </p:normalViewPr>
  <p:slideViewPr>
    <p:cSldViewPr>
      <p:cViewPr varScale="1">
        <p:scale>
          <a:sx n="62" d="100"/>
          <a:sy n="62" d="100"/>
        </p:scale>
        <p:origin x="-1936" y="-6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microsoft.com/office/2015/10/relationships/revisionInfo" Target="revisionInfo.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2018/1/25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2018/1/25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2018/1/25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2018/1/25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2018/1/25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3.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4.e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 Id="rId4" Type="http://schemas.openxmlformats.org/officeDocument/2006/relationships/image" Target="../media/image108.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1.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5632311"/>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75440561"/>
              </p:ext>
            </p:extLst>
          </p:nvPr>
        </p:nvGraphicFramePr>
        <p:xfrm>
          <a:off x="836712" y="9468544"/>
          <a:ext cx="3778250" cy="5346700"/>
        </p:xfrm>
        <a:graphic>
          <a:graphicData uri="http://schemas.openxmlformats.org/presentationml/2006/ole">
            <mc:AlternateContent xmlns:mc="http://schemas.openxmlformats.org/markup-compatibility/2006">
              <mc:Choice xmlns:v="urn:schemas-microsoft-com:vml" Requires="v">
                <p:oleObj spid="_x0000_s4172" name="Acrobat Document" r:id="rId4" imgW="3778113" imgH="5346700" progId="AcroExch.Document.DC">
                  <p:embed/>
                </p:oleObj>
              </mc:Choice>
              <mc:Fallback>
                <p:oleObj name="Acrobat Document" r:id="rId4" imgW="3778113" imgH="5346700" progId="AcroExch.Document.DC">
                  <p:embed/>
                  <p:pic>
                    <p:nvPicPr>
                      <p:cNvPr id="0" name=""/>
                      <p:cNvPicPr/>
                      <p:nvPr/>
                    </p:nvPicPr>
                    <p:blipFill>
                      <a:blip r:embed="rId5"/>
                      <a:stretch>
                        <a:fillRect/>
                      </a:stretch>
                    </p:blipFill>
                    <p:spPr>
                      <a:xfrm>
                        <a:off x="836712" y="9468544"/>
                        <a:ext cx="3778250" cy="5346700"/>
                      </a:xfrm>
                      <a:prstGeom prst="rect">
                        <a:avLst/>
                      </a:prstGeom>
                    </p:spPr>
                  </p:pic>
                </p:oleObj>
              </mc:Fallback>
            </mc:AlternateContent>
          </a:graphicData>
        </a:graphic>
      </p:graphicFrame>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4355976"/>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196" y="6156176"/>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Tree>
    <p:extLst>
      <p:ext uri="{BB962C8B-B14F-4D97-AF65-F5344CB8AC3E}">
        <p14:creationId xmlns:p14="http://schemas.microsoft.com/office/powerpoint/2010/main" val="14151478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93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a:t>
            </a:r>
            <a:r>
              <a:rPr lang="en-US" altLang="ja-JP" dirty="0" smtClean="0"/>
              <a:t>location</a:t>
            </a:r>
          </a:p>
          <a:p>
            <a:pPr marL="285750" indent="-285750">
              <a:buFont typeface="Arial" panose="020B0604020202020204" pitchFamily="34" charset="0"/>
              <a:buChar char="•"/>
            </a:pPr>
            <a:r>
              <a:rPr lang="en-US" altLang="zh-CN" dirty="0" err="1" smtClean="0"/>
              <a:t>svn</a:t>
            </a:r>
            <a:r>
              <a:rPr lang="en-US" altLang="zh-CN" dirty="0" smtClean="0"/>
              <a:t> status</a:t>
            </a:r>
          </a:p>
          <a:p>
            <a:pPr marL="742950" lvl="1" indent="-285750">
              <a:buFont typeface="Arial" panose="020B0604020202020204" pitchFamily="34" charset="0"/>
              <a:buChar char="•"/>
            </a:pPr>
            <a:r>
              <a:rPr lang="zh-CN" altLang="en-US" dirty="0" smtClean="0"/>
              <a:t>和</a:t>
            </a:r>
            <a:r>
              <a:rPr lang="en-US" altLang="zh-CN" dirty="0" err="1" smtClean="0"/>
              <a:t>git</a:t>
            </a:r>
            <a:r>
              <a:rPr lang="en-US" altLang="zh-CN" dirty="0" smtClean="0"/>
              <a:t> status</a:t>
            </a:r>
            <a:r>
              <a:rPr lang="zh-CN" altLang="en-US" dirty="0" smtClean="0"/>
              <a:t>一样，查看现在状态</a:t>
            </a:r>
            <a:endParaRPr lang="en-US" altLang="ja-JP" dirty="0" smtClean="0"/>
          </a:p>
          <a:p>
            <a:pPr marL="285750" indent="-285750">
              <a:buFont typeface="Arial" panose="020B0604020202020204" pitchFamily="34" charset="0"/>
              <a:buChar char="•"/>
            </a:pPr>
            <a:r>
              <a:rPr lang="en-US" altLang="ja-JP" dirty="0" err="1"/>
              <a:t>s</a:t>
            </a:r>
            <a:r>
              <a:rPr kumimoji="1" lang="en-US" altLang="ja-JP" dirty="0" err="1" smtClean="0"/>
              <a:t>vn</a:t>
            </a:r>
            <a:r>
              <a:rPr kumimoji="1" lang="en-US" altLang="ja-JP" dirty="0" smtClean="0"/>
              <a:t> add * </a:t>
            </a:r>
            <a:r>
              <a:rPr kumimoji="1" lang="zh-CN" altLang="en-US" dirty="0" smtClean="0"/>
              <a:t>或者 </a:t>
            </a:r>
            <a:r>
              <a:rPr lang="en-US" altLang="zh-CN" dirty="0" err="1" smtClean="0"/>
              <a:t>svn</a:t>
            </a:r>
            <a:r>
              <a:rPr lang="en-US" altLang="zh-CN" dirty="0" smtClean="0"/>
              <a:t> delete </a:t>
            </a:r>
            <a:r>
              <a:rPr lang="zh-CN" altLang="en-US" dirty="0" smtClean="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smtClean="0"/>
              <a:t>vn</a:t>
            </a:r>
            <a:r>
              <a:rPr kumimoji="1" lang="en-US" altLang="zh-CN" dirty="0" smtClean="0"/>
              <a:t> commit</a:t>
            </a:r>
          </a:p>
          <a:p>
            <a:pPr marL="742950" lvl="1" indent="-285750">
              <a:buFont typeface="Arial" panose="020B0604020202020204" pitchFamily="34" charset="0"/>
              <a:buChar char="•"/>
            </a:pPr>
            <a:r>
              <a:rPr lang="zh-CN" altLang="en-US" dirty="0" smtClean="0"/>
              <a:t>这个命令直接写</a:t>
            </a:r>
            <a:r>
              <a:rPr lang="en-US" altLang="zh-CN" dirty="0" smtClean="0"/>
              <a:t>log</a:t>
            </a:r>
            <a:r>
              <a:rPr lang="zh-CN" altLang="en-US" dirty="0" smtClean="0"/>
              <a:t>之后</a:t>
            </a:r>
            <a:r>
              <a:rPr lang="en-US" altLang="zh-CN" dirty="0"/>
              <a:t>push</a:t>
            </a:r>
            <a:endParaRPr lang="en-US" altLang="zh-CN" dirty="0" smtClean="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smtClean="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smtClean="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smtClean="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smtClean="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smtClean="0">
                <a:latin typeface="Arial" pitchFamily="34" charset="0"/>
                <a:ea typeface="ＭＳ Ｐゴシック" pitchFamily="50" charset="-128"/>
                <a:cs typeface="ＭＳ Ｐゴシック" pitchFamily="50" charset="-128"/>
              </a:rPr>
              <a:t>All 500 points are in </a:t>
            </a:r>
            <a:r>
              <a:rPr lang="en-US" altLang="ja-JP" b="1" dirty="0" smtClean="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smtClean="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smtClean="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smtClean="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smtClean="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smtClean="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smtClean="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smtClean="0">
                <a:latin typeface="Arial" pitchFamily="34" charset="0"/>
                <a:ea typeface="ＭＳ Ｐゴシック" pitchFamily="50" charset="-128"/>
                <a:cs typeface="ＭＳ Ｐゴシック" pitchFamily="50" charset="-128"/>
              </a:rPr>
              <a:t>b</a:t>
            </a:r>
            <a:r>
              <a:rPr lang="en-US" altLang="ja-JP" sz="1400" dirty="0" smtClean="0">
                <a:latin typeface="Arial" pitchFamily="34" charset="0"/>
                <a:ea typeface="ＭＳ Ｐゴシック" pitchFamily="50" charset="-128"/>
                <a:cs typeface="ＭＳ Ｐゴシック" pitchFamily="50" charset="-128"/>
              </a:rPr>
              <a:t>uff</a:t>
            </a:r>
            <a:r>
              <a:rPr lang="zh-CN" altLang="en-US" sz="1400" dirty="0" smtClean="0">
                <a:latin typeface="Arial" pitchFamily="34" charset="0"/>
                <a:ea typeface="ＭＳ Ｐゴシック" pitchFamily="50" charset="-128"/>
                <a:cs typeface="ＭＳ Ｐゴシック" pitchFamily="50" charset="-128"/>
              </a:rPr>
              <a:t>在</a:t>
            </a:r>
            <a:r>
              <a:rPr lang="en-US" altLang="zh-CN" sz="1400" dirty="0" smtClean="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smtClean="0">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smtClean="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36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10587</TotalTime>
  <Words>17824</Words>
  <Application>Microsoft Office PowerPoint</Application>
  <PresentationFormat>画面に合わせる (4:3)</PresentationFormat>
  <Paragraphs>1779</Paragraphs>
  <Slides>116</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116</vt:i4>
      </vt:variant>
    </vt:vector>
  </HeadingPairs>
  <TitlesOfParts>
    <vt:vector size="120"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1070</cp:revision>
  <dcterms:created xsi:type="dcterms:W3CDTF">2016-01-14T23:49:10Z</dcterms:created>
  <dcterms:modified xsi:type="dcterms:W3CDTF">2018-01-25T04:21:58Z</dcterms:modified>
</cp:coreProperties>
</file>